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76BDE-E319-4743-A32D-D38BEEA96BEF}" type="datetimeFigureOut">
              <a:rPr lang="de-AT" smtClean="0"/>
              <a:t>24.03.2014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3FFD5-0B8B-4D59-B4D1-F4BAB9E56D4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1534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1C65-00E3-4DC4-A2A4-9923AE98FE64}" type="datetime1">
              <a:rPr lang="de-AT" smtClean="0"/>
              <a:t>24.03.2014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8184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4C4E-606A-46F5-88DA-A3230400057B}" type="datetime1">
              <a:rPr lang="de-AT" smtClean="0"/>
              <a:t>24.03.2014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82451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2738C-53A9-4C7F-B537-D750A0BCEB7B}" type="datetime1">
              <a:rPr lang="de-AT" smtClean="0"/>
              <a:t>24.03.2014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567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6E9F-5400-4D6B-8379-5C658D5EF9D8}" type="datetime1">
              <a:rPr lang="de-AT" smtClean="0"/>
              <a:t>24.03.2014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15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C47C9-88FB-407F-8E03-8E4D70CAE6AB}" type="datetime1">
              <a:rPr lang="de-AT" smtClean="0"/>
              <a:t>24.03.2014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248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E3469-6538-4D45-AAC5-3429B9B621E2}" type="datetime1">
              <a:rPr lang="de-AT" smtClean="0"/>
              <a:t>24.03.2014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684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A5C-7B14-4BC9-9172-497B59FD5B41}" type="datetime1">
              <a:rPr lang="de-AT" smtClean="0"/>
              <a:t>24.03.2014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455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0396C-4987-4409-875D-0B442E03F7B4}" type="datetime1">
              <a:rPr lang="de-AT" smtClean="0"/>
              <a:t>24.03.2014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44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5CE1-ABD7-43E8-9FC3-531B36139144}" type="datetime1">
              <a:rPr lang="de-AT" smtClean="0"/>
              <a:t>24.03.2014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95517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80C4C-15A0-446A-92F2-C57EF54358FB}" type="datetime1">
              <a:rPr lang="de-AT" smtClean="0"/>
              <a:t>24.03.2014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7404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4ECD-2200-4D43-B87F-E61C6D54CBAF}" type="datetime1">
              <a:rPr lang="de-AT" smtClean="0"/>
              <a:t>24.03.2014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928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C1E7B-C14D-4AD8-B06E-1AA601D4B701}" type="datetime1">
              <a:rPr lang="de-AT" smtClean="0"/>
              <a:t>24.03.2014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ECD27-3B71-4F95-B855-8B4CC8A38A1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9614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Paradoks u zbirci poezije </a:t>
            </a:r>
            <a:r>
              <a:rPr lang="sr-Latn-RS" cap="small" dirty="0" smtClean="0"/>
              <a:t>Kardiogram bjekstva </a:t>
            </a:r>
            <a:r>
              <a:rPr lang="sr-Latn-RS" dirty="0" smtClean="0"/>
              <a:t>Predraga Bjeloševića</a:t>
            </a:r>
            <a:endParaRPr lang="de-A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AT" dirty="0" smtClean="0"/>
              <a:t>Emina </a:t>
            </a:r>
            <a:r>
              <a:rPr lang="mk-MK" dirty="0" smtClean="0"/>
              <a:t>Ј</a:t>
            </a:r>
            <a:r>
              <a:rPr lang="de-AT" dirty="0" smtClean="0"/>
              <a:t>ović (Graz)</a:t>
            </a:r>
          </a:p>
          <a:p>
            <a:r>
              <a:rPr lang="de-AT" dirty="0" smtClean="0"/>
              <a:t>emina.jovic@edu.uni-graz.at</a:t>
            </a:r>
          </a:p>
          <a:p>
            <a:r>
              <a:rPr lang="de-AT" dirty="0" smtClean="0"/>
              <a:t>Institut für Slawistik der Karl-Franzens-Universität Graz</a:t>
            </a:r>
          </a:p>
          <a:p>
            <a:r>
              <a:rPr lang="sr-Latn-RS" dirty="0" smtClean="0"/>
              <a:t>Neue slawistische Horizonte</a:t>
            </a:r>
            <a:endParaRPr lang="de-AT" dirty="0" smtClean="0"/>
          </a:p>
          <a:p>
            <a:r>
              <a:rPr lang="de-AT" dirty="0" smtClean="0"/>
              <a:t>Leiter: O. Univ.-Prof. Dr. Branko Tošović</a:t>
            </a:r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398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Literatura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Bjelošević 2013: Bjelošević Predrag. </a:t>
            </a:r>
            <a:r>
              <a:rPr lang="sr-Latn-RS" i="1" dirty="0" smtClean="0"/>
              <a:t>Kardiogram bjekstva</a:t>
            </a:r>
            <a:r>
              <a:rPr lang="sr-Latn-RS" dirty="0" smtClean="0"/>
              <a:t>. Beograd – Banja Luka. Treći trg – Art scena. 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0308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Predrag Bjelošević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Pesnik, pripovedač, </a:t>
            </a:r>
            <a:r>
              <a:rPr lang="sr-Latn-RS" dirty="0"/>
              <a:t>p</a:t>
            </a:r>
            <a:r>
              <a:rPr lang="sr-Latn-RS" dirty="0" smtClean="0"/>
              <a:t>isac za decu, reditelj za lutkarski teatar</a:t>
            </a:r>
          </a:p>
          <a:p>
            <a:r>
              <a:rPr lang="sr-Latn-RS" dirty="0" smtClean="0"/>
              <a:t>Pesničke zbirke: </a:t>
            </a:r>
            <a:r>
              <a:rPr lang="sr-Latn-RS" cap="small" dirty="0" smtClean="0"/>
              <a:t>Gorka slad</a:t>
            </a:r>
            <a:r>
              <a:rPr lang="sr-Latn-RS" dirty="0" smtClean="0"/>
              <a:t>, </a:t>
            </a:r>
            <a:r>
              <a:rPr lang="sr-Latn-RS" cap="small" dirty="0" smtClean="0"/>
              <a:t>Lice sa zatiljka</a:t>
            </a:r>
            <a:r>
              <a:rPr lang="sr-Latn-RS" dirty="0" smtClean="0"/>
              <a:t>, </a:t>
            </a:r>
            <a:r>
              <a:rPr lang="sr-Latn-RS" cap="small" dirty="0" smtClean="0"/>
              <a:t>Rešetka i san</a:t>
            </a:r>
            <a:r>
              <a:rPr lang="sr-Latn-RS" dirty="0" smtClean="0"/>
              <a:t>, </a:t>
            </a:r>
            <a:r>
              <a:rPr lang="sr-Latn-RS" cap="small" dirty="0" smtClean="0"/>
              <a:t>Između prostora </a:t>
            </a:r>
            <a:r>
              <a:rPr lang="sr-Latn-RS" dirty="0" smtClean="0"/>
              <a:t>i dr. </a:t>
            </a:r>
          </a:p>
          <a:p>
            <a:r>
              <a:rPr lang="sr-Latn-RS" dirty="0" smtClean="0"/>
              <a:t>Zastupljen je u antologijama savremene jugoslovenske, srpske i bosanskohercegovačke poezije.</a:t>
            </a:r>
          </a:p>
          <a:p>
            <a:r>
              <a:rPr lang="sr-Latn-RS" dirty="0" smtClean="0"/>
              <a:t>Živi i radi u Banjaluci. 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269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Paradoksalni predgovor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Pesma umesto predgovora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5398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Paradoksalni pogovor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Pesma umesto pogovora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5706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Zbirka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5 celina: </a:t>
            </a:r>
          </a:p>
          <a:p>
            <a:r>
              <a:rPr lang="sr-Latn-RS" cap="small" dirty="0" smtClean="0"/>
              <a:t>Tišinom</a:t>
            </a:r>
            <a:endParaRPr lang="sr-Latn-RS" dirty="0"/>
          </a:p>
          <a:p>
            <a:r>
              <a:rPr lang="sr-Latn-RS" dirty="0" smtClean="0"/>
              <a:t> </a:t>
            </a:r>
            <a:r>
              <a:rPr lang="sr-Latn-RS" cap="small" dirty="0" smtClean="0"/>
              <a:t>.</a:t>
            </a:r>
            <a:r>
              <a:rPr lang="sr-Latn-RS" dirty="0" smtClean="0"/>
              <a:t> </a:t>
            </a:r>
          </a:p>
          <a:p>
            <a:r>
              <a:rPr lang="sr-Latn-RS" dirty="0" smtClean="0"/>
              <a:t> </a:t>
            </a:r>
            <a:r>
              <a:rPr lang="sr-Latn-RS" cap="small" dirty="0" smtClean="0"/>
              <a:t>Izgled</a:t>
            </a:r>
            <a:r>
              <a:rPr lang="sr-Latn-RS" dirty="0" smtClean="0"/>
              <a:t>, </a:t>
            </a:r>
            <a:r>
              <a:rPr lang="sr-Latn-RS" cap="small" dirty="0" smtClean="0"/>
              <a:t>smisao</a:t>
            </a:r>
            <a:endParaRPr lang="sr-Latn-RS" dirty="0"/>
          </a:p>
          <a:p>
            <a:r>
              <a:rPr lang="sr-Latn-RS" dirty="0" smtClean="0"/>
              <a:t> </a:t>
            </a:r>
            <a:r>
              <a:rPr lang="sr-Latn-RS" cap="small" dirty="0" smtClean="0"/>
              <a:t>Nama</a:t>
            </a:r>
            <a:r>
              <a:rPr lang="sr-Latn-RS" dirty="0" smtClean="0"/>
              <a:t>, </a:t>
            </a:r>
            <a:r>
              <a:rPr lang="sr-Latn-RS" cap="small" dirty="0" smtClean="0"/>
              <a:t>u susret</a:t>
            </a:r>
            <a:r>
              <a:rPr lang="sr-Latn-RS" dirty="0"/>
              <a:t> </a:t>
            </a:r>
            <a:endParaRPr lang="sr-Latn-RS" dirty="0" smtClean="0"/>
          </a:p>
          <a:p>
            <a:r>
              <a:rPr lang="sr-Latn-RS" cap="small" dirty="0" smtClean="0"/>
              <a:t>, </a:t>
            </a:r>
            <a:endParaRPr lang="de-AT" cap="smal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0136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Paradoksalna poezija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Oksimoroni: </a:t>
            </a:r>
            <a:r>
              <a:rPr lang="sr-Latn-RS" i="1" dirty="0" smtClean="0"/>
              <a:t>govor tišine</a:t>
            </a:r>
            <a:r>
              <a:rPr lang="sr-Latn-RS" dirty="0" smtClean="0"/>
              <a:t>, </a:t>
            </a:r>
            <a:r>
              <a:rPr lang="sr-Latn-RS" i="1" dirty="0" smtClean="0"/>
              <a:t>davljenici pjevaju nemuštu pjesmu izvora </a:t>
            </a:r>
            <a:r>
              <a:rPr lang="sr-Latn-RS" dirty="0" smtClean="0"/>
              <a:t>(Bjelošević 2013: 11)</a:t>
            </a:r>
          </a:p>
          <a:p>
            <a:r>
              <a:rPr lang="sr-Latn-RS" cap="small" dirty="0" smtClean="0"/>
              <a:t>Tišine govor </a:t>
            </a:r>
            <a:r>
              <a:rPr lang="sr-Latn-RS" dirty="0" smtClean="0"/>
              <a:t>(Bjelošević 2013: 27)</a:t>
            </a:r>
          </a:p>
          <a:p>
            <a:endParaRPr lang="de-AT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4263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sr-Latn-RS" dirty="0" smtClean="0"/>
              <a:t>Paradoksalna forma</a:t>
            </a:r>
            <a:endParaRPr lang="de-AT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764" y="1600200"/>
            <a:ext cx="3394472" cy="4525963"/>
          </a:xfr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4577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Paradoksalna forma</a:t>
            </a:r>
            <a:endParaRPr lang="de-AT" dirty="0"/>
          </a:p>
        </p:txBody>
      </p:sp>
      <p:pic>
        <p:nvPicPr>
          <p:cNvPr id="2050" name="Picture 2" descr="C:\Users\Emma\Desktop\2014-03-24 23.36.2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4764" y="1600200"/>
            <a:ext cx="3394472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4154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Paradoksalna forma</a:t>
            </a:r>
            <a:endParaRPr lang="de-AT" dirty="0"/>
          </a:p>
        </p:txBody>
      </p:sp>
      <p:pic>
        <p:nvPicPr>
          <p:cNvPr id="3074" name="Picture 2" descr="C:\Users\Emma\Desktop\2014-03-24 23.34.4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4764" y="1600200"/>
            <a:ext cx="3394472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364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Paradoks u zbirci poezije Kardiogram bjekstva Predraga Bjeloševića</vt:lpstr>
      <vt:lpstr>Predrag Bjelošević</vt:lpstr>
      <vt:lpstr>Paradoksalni predgovor</vt:lpstr>
      <vt:lpstr>Paradoksalni pogovor</vt:lpstr>
      <vt:lpstr>Zbirka</vt:lpstr>
      <vt:lpstr>Paradoksalna poezija</vt:lpstr>
      <vt:lpstr>Paradoksalna forma</vt:lpstr>
      <vt:lpstr>Paradoksalna forma</vt:lpstr>
      <vt:lpstr>Paradoksalna forma</vt:lpstr>
      <vt:lpstr>Literatura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Paradoks u zbirci poezije Kardiogram bjekstva Predraga Bjeloševića</dc:title>
  <dc:creator>Emma</dc:creator>
  <cp:lastModifiedBy>Emma</cp:lastModifiedBy>
  <cp:revision>4</cp:revision>
  <dcterms:created xsi:type="dcterms:W3CDTF">2014-03-24T21:29:47Z</dcterms:created>
  <dcterms:modified xsi:type="dcterms:W3CDTF">2014-03-24T22:51:37Z</dcterms:modified>
</cp:coreProperties>
</file>